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4" r:id="rId8"/>
    <p:sldId id="260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FB1C6B-7395-486B-BE8D-3902306ADE0E}" v="13" dt="2023-08-18T09:07:52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ne van Hofwegen" userId="e2730482-3bd0-44c7-8d5c-28715d46fa9a" providerId="ADAL" clId="{69F275C9-EF3E-4366-A891-DE861544AB2A}"/>
    <pc:docChg chg="undo custSel addSld modSld">
      <pc:chgData name="Elianne van Hofwegen" userId="e2730482-3bd0-44c7-8d5c-28715d46fa9a" providerId="ADAL" clId="{69F275C9-EF3E-4366-A891-DE861544AB2A}" dt="2022-09-12T06:26:58.897" v="2399" actId="20577"/>
      <pc:docMkLst>
        <pc:docMk/>
      </pc:docMkLst>
      <pc:sldChg chg="addSp modSp mod">
        <pc:chgData name="Elianne van Hofwegen" userId="e2730482-3bd0-44c7-8d5c-28715d46fa9a" providerId="ADAL" clId="{69F275C9-EF3E-4366-A891-DE861544AB2A}" dt="2022-09-05T09:28:02.151" v="54"/>
        <pc:sldMkLst>
          <pc:docMk/>
          <pc:sldMk cId="1947408179" sldId="256"/>
        </pc:sldMkLst>
        <pc:spChg chg="mod">
          <ac:chgData name="Elianne van Hofwegen" userId="e2730482-3bd0-44c7-8d5c-28715d46fa9a" providerId="ADAL" clId="{69F275C9-EF3E-4366-A891-DE861544AB2A}" dt="2022-09-05T09:27:35.246" v="50" actId="14100"/>
          <ac:spMkLst>
            <pc:docMk/>
            <pc:sldMk cId="1947408179" sldId="256"/>
            <ac:spMk id="2" creationId="{9BFA8BF9-CF82-F256-DB9B-4EF05FCEEFBD}"/>
          </ac:spMkLst>
        </pc:spChg>
        <pc:spChg chg="mod">
          <ac:chgData name="Elianne van Hofwegen" userId="e2730482-3bd0-44c7-8d5c-28715d46fa9a" providerId="ADAL" clId="{69F275C9-EF3E-4366-A891-DE861544AB2A}" dt="2022-09-05T09:28:02.151" v="54"/>
          <ac:spMkLst>
            <pc:docMk/>
            <pc:sldMk cId="1947408179" sldId="256"/>
            <ac:spMk id="3" creationId="{E34AAB6C-09E4-2E18-6910-E36F6FBE12E8}"/>
          </ac:spMkLst>
        </pc:spChg>
        <pc:picChg chg="add mod">
          <ac:chgData name="Elianne van Hofwegen" userId="e2730482-3bd0-44c7-8d5c-28715d46fa9a" providerId="ADAL" clId="{69F275C9-EF3E-4366-A891-DE861544AB2A}" dt="2022-09-05T09:27:36.747" v="51" actId="1076"/>
          <ac:picMkLst>
            <pc:docMk/>
            <pc:sldMk cId="1947408179" sldId="256"/>
            <ac:picMk id="4" creationId="{06BA1E05-C244-182B-A278-9123845C8F9C}"/>
          </ac:picMkLst>
        </pc:picChg>
      </pc:sldChg>
      <pc:sldChg chg="modSp new mod">
        <pc:chgData name="Elianne van Hofwegen" userId="e2730482-3bd0-44c7-8d5c-28715d46fa9a" providerId="ADAL" clId="{69F275C9-EF3E-4366-A891-DE861544AB2A}" dt="2022-09-06T11:41:26.160" v="2372" actId="113"/>
        <pc:sldMkLst>
          <pc:docMk/>
          <pc:sldMk cId="3367101010" sldId="257"/>
        </pc:sldMkLst>
        <pc:spChg chg="mod">
          <ac:chgData name="Elianne van Hofwegen" userId="e2730482-3bd0-44c7-8d5c-28715d46fa9a" providerId="ADAL" clId="{69F275C9-EF3E-4366-A891-DE861544AB2A}" dt="2022-09-05T09:30:01.430" v="390" actId="207"/>
          <ac:spMkLst>
            <pc:docMk/>
            <pc:sldMk cId="3367101010" sldId="257"/>
            <ac:spMk id="2" creationId="{B5CA0B8B-7C40-99B0-4880-A95B5302C883}"/>
          </ac:spMkLst>
        </pc:spChg>
        <pc:spChg chg="mod">
          <ac:chgData name="Elianne van Hofwegen" userId="e2730482-3bd0-44c7-8d5c-28715d46fa9a" providerId="ADAL" clId="{69F275C9-EF3E-4366-A891-DE861544AB2A}" dt="2022-09-06T11:41:26.160" v="2372" actId="113"/>
          <ac:spMkLst>
            <pc:docMk/>
            <pc:sldMk cId="3367101010" sldId="257"/>
            <ac:spMk id="3" creationId="{ABFB08BA-D8E3-8ED0-38CC-0C1D971560E0}"/>
          </ac:spMkLst>
        </pc:spChg>
      </pc:sldChg>
      <pc:sldChg chg="addSp delSp modSp new mod">
        <pc:chgData name="Elianne van Hofwegen" userId="e2730482-3bd0-44c7-8d5c-28715d46fa9a" providerId="ADAL" clId="{69F275C9-EF3E-4366-A891-DE861544AB2A}" dt="2022-09-12T06:16:46.878" v="2387" actId="20577"/>
        <pc:sldMkLst>
          <pc:docMk/>
          <pc:sldMk cId="3002726246" sldId="258"/>
        </pc:sldMkLst>
        <pc:spChg chg="mod">
          <ac:chgData name="Elianne van Hofwegen" userId="e2730482-3bd0-44c7-8d5c-28715d46fa9a" providerId="ADAL" clId="{69F275C9-EF3E-4366-A891-DE861544AB2A}" dt="2022-09-06T11:20:48.117" v="966" actId="207"/>
          <ac:spMkLst>
            <pc:docMk/>
            <pc:sldMk cId="3002726246" sldId="258"/>
            <ac:spMk id="2" creationId="{A9E0D644-7C00-AD45-208E-BFD6919C29DB}"/>
          </ac:spMkLst>
        </pc:spChg>
        <pc:spChg chg="add del mod">
          <ac:chgData name="Elianne van Hofwegen" userId="e2730482-3bd0-44c7-8d5c-28715d46fa9a" providerId="ADAL" clId="{69F275C9-EF3E-4366-A891-DE861544AB2A}" dt="2022-09-12T06:16:46.878" v="2387" actId="20577"/>
          <ac:spMkLst>
            <pc:docMk/>
            <pc:sldMk cId="3002726246" sldId="258"/>
            <ac:spMk id="3" creationId="{C20D648D-F157-6807-4AD7-A123EE3FB08F}"/>
          </ac:spMkLst>
        </pc:spChg>
        <pc:spChg chg="add del mod">
          <ac:chgData name="Elianne van Hofwegen" userId="e2730482-3bd0-44c7-8d5c-28715d46fa9a" providerId="ADAL" clId="{69F275C9-EF3E-4366-A891-DE861544AB2A}" dt="2022-09-06T11:23:52.335" v="1143" actId="478"/>
          <ac:spMkLst>
            <pc:docMk/>
            <pc:sldMk cId="3002726246" sldId="258"/>
            <ac:spMk id="5" creationId="{29BA9435-35D0-2D19-459F-CFF69D2F8091}"/>
          </ac:spMkLst>
        </pc:spChg>
        <pc:graphicFrameChg chg="add mod">
          <ac:chgData name="Elianne van Hofwegen" userId="e2730482-3bd0-44c7-8d5c-28715d46fa9a" providerId="ADAL" clId="{69F275C9-EF3E-4366-A891-DE861544AB2A}" dt="2022-09-05T09:30:34.573" v="392"/>
          <ac:graphicFrameMkLst>
            <pc:docMk/>
            <pc:sldMk cId="3002726246" sldId="258"/>
            <ac:graphicFrameMk id="4" creationId="{6BE6916C-221A-B2EB-4571-6D7980C42B14}"/>
          </ac:graphicFrameMkLst>
        </pc:graphicFrameChg>
        <pc:picChg chg="add del mod">
          <ac:chgData name="Elianne van Hofwegen" userId="e2730482-3bd0-44c7-8d5c-28715d46fa9a" providerId="ADAL" clId="{69F275C9-EF3E-4366-A891-DE861544AB2A}" dt="2022-09-06T11:24:20.006" v="1154"/>
          <ac:picMkLst>
            <pc:docMk/>
            <pc:sldMk cId="3002726246" sldId="258"/>
            <ac:picMk id="1026" creationId="{8C31F360-D6F7-5042-2043-061C4F2A781C}"/>
          </ac:picMkLst>
        </pc:picChg>
      </pc:sldChg>
      <pc:sldChg chg="modSp new mod">
        <pc:chgData name="Elianne van Hofwegen" userId="e2730482-3bd0-44c7-8d5c-28715d46fa9a" providerId="ADAL" clId="{69F275C9-EF3E-4366-A891-DE861544AB2A}" dt="2022-09-12T06:26:58.897" v="2399" actId="20577"/>
        <pc:sldMkLst>
          <pc:docMk/>
          <pc:sldMk cId="2378344360" sldId="259"/>
        </pc:sldMkLst>
        <pc:spChg chg="mod">
          <ac:chgData name="Elianne van Hofwegen" userId="e2730482-3bd0-44c7-8d5c-28715d46fa9a" providerId="ADAL" clId="{69F275C9-EF3E-4366-A891-DE861544AB2A}" dt="2022-09-06T11:31:18.999" v="1478" actId="207"/>
          <ac:spMkLst>
            <pc:docMk/>
            <pc:sldMk cId="2378344360" sldId="259"/>
            <ac:spMk id="2" creationId="{F43D3FC4-7688-7776-BCD0-33BF00B0E561}"/>
          </ac:spMkLst>
        </pc:spChg>
        <pc:spChg chg="mod">
          <ac:chgData name="Elianne van Hofwegen" userId="e2730482-3bd0-44c7-8d5c-28715d46fa9a" providerId="ADAL" clId="{69F275C9-EF3E-4366-A891-DE861544AB2A}" dt="2022-09-12T06:26:58.897" v="2399" actId="20577"/>
          <ac:spMkLst>
            <pc:docMk/>
            <pc:sldMk cId="2378344360" sldId="259"/>
            <ac:spMk id="3" creationId="{CA7BF865-6141-C855-9290-E5C86C3F3D77}"/>
          </ac:spMkLst>
        </pc:spChg>
      </pc:sldChg>
      <pc:sldChg chg="modSp new mod">
        <pc:chgData name="Elianne van Hofwegen" userId="e2730482-3bd0-44c7-8d5c-28715d46fa9a" providerId="ADAL" clId="{69F275C9-EF3E-4366-A891-DE861544AB2A}" dt="2022-09-06T11:35:46.859" v="1888" actId="20577"/>
        <pc:sldMkLst>
          <pc:docMk/>
          <pc:sldMk cId="985579306" sldId="260"/>
        </pc:sldMkLst>
        <pc:spChg chg="mod">
          <ac:chgData name="Elianne van Hofwegen" userId="e2730482-3bd0-44c7-8d5c-28715d46fa9a" providerId="ADAL" clId="{69F275C9-EF3E-4366-A891-DE861544AB2A}" dt="2022-09-06T11:35:11.681" v="1849" actId="2711"/>
          <ac:spMkLst>
            <pc:docMk/>
            <pc:sldMk cId="985579306" sldId="260"/>
            <ac:spMk id="2" creationId="{AD8035D5-69C5-2269-8C22-FDEB61C90862}"/>
          </ac:spMkLst>
        </pc:spChg>
        <pc:spChg chg="mod">
          <ac:chgData name="Elianne van Hofwegen" userId="e2730482-3bd0-44c7-8d5c-28715d46fa9a" providerId="ADAL" clId="{69F275C9-EF3E-4366-A891-DE861544AB2A}" dt="2022-09-06T11:35:46.859" v="1888" actId="20577"/>
          <ac:spMkLst>
            <pc:docMk/>
            <pc:sldMk cId="985579306" sldId="260"/>
            <ac:spMk id="3" creationId="{801E938E-7F3E-3A51-C882-68BE22E58FA5}"/>
          </ac:spMkLst>
        </pc:spChg>
      </pc:sldChg>
      <pc:sldChg chg="modSp new mod">
        <pc:chgData name="Elianne van Hofwegen" userId="e2730482-3bd0-44c7-8d5c-28715d46fa9a" providerId="ADAL" clId="{69F275C9-EF3E-4366-A891-DE861544AB2A}" dt="2022-09-06T11:41:17.588" v="2371" actId="20577"/>
        <pc:sldMkLst>
          <pc:docMk/>
          <pc:sldMk cId="2986743985" sldId="261"/>
        </pc:sldMkLst>
        <pc:spChg chg="mod">
          <ac:chgData name="Elianne van Hofwegen" userId="e2730482-3bd0-44c7-8d5c-28715d46fa9a" providerId="ADAL" clId="{69F275C9-EF3E-4366-A891-DE861544AB2A}" dt="2022-09-06T11:40:51.877" v="2266" actId="207"/>
          <ac:spMkLst>
            <pc:docMk/>
            <pc:sldMk cId="2986743985" sldId="261"/>
            <ac:spMk id="2" creationId="{EB103249-4667-BF4A-6F95-44EBF125BDA0}"/>
          </ac:spMkLst>
        </pc:spChg>
        <pc:spChg chg="mod">
          <ac:chgData name="Elianne van Hofwegen" userId="e2730482-3bd0-44c7-8d5c-28715d46fa9a" providerId="ADAL" clId="{69F275C9-EF3E-4366-A891-DE861544AB2A}" dt="2022-09-06T11:41:17.588" v="2371" actId="20577"/>
          <ac:spMkLst>
            <pc:docMk/>
            <pc:sldMk cId="2986743985" sldId="261"/>
            <ac:spMk id="3" creationId="{A231820B-0BC1-B4AF-553D-55D15001A599}"/>
          </ac:spMkLst>
        </pc:spChg>
      </pc:sldChg>
      <pc:sldChg chg="modSp new mod">
        <pc:chgData name="Elianne van Hofwegen" userId="e2730482-3bd0-44c7-8d5c-28715d46fa9a" providerId="ADAL" clId="{69F275C9-EF3E-4366-A891-DE861544AB2A}" dt="2022-09-12T06:25:13.350" v="2398" actId="5793"/>
        <pc:sldMkLst>
          <pc:docMk/>
          <pc:sldMk cId="4145967993" sldId="262"/>
        </pc:sldMkLst>
        <pc:spChg chg="mod">
          <ac:chgData name="Elianne van Hofwegen" userId="e2730482-3bd0-44c7-8d5c-28715d46fa9a" providerId="ADAL" clId="{69F275C9-EF3E-4366-A891-DE861544AB2A}" dt="2022-09-06T11:30:46.480" v="1461" actId="207"/>
          <ac:spMkLst>
            <pc:docMk/>
            <pc:sldMk cId="4145967993" sldId="262"/>
            <ac:spMk id="2" creationId="{4E9F112F-72CB-0B78-62BE-912D0AB1056D}"/>
          </ac:spMkLst>
        </pc:spChg>
        <pc:spChg chg="mod">
          <ac:chgData name="Elianne van Hofwegen" userId="e2730482-3bd0-44c7-8d5c-28715d46fa9a" providerId="ADAL" clId="{69F275C9-EF3E-4366-A891-DE861544AB2A}" dt="2022-09-12T06:25:13.350" v="2398" actId="5793"/>
          <ac:spMkLst>
            <pc:docMk/>
            <pc:sldMk cId="4145967993" sldId="262"/>
            <ac:spMk id="3" creationId="{30F71D37-8253-3044-9BEC-48DC7D0F4E79}"/>
          </ac:spMkLst>
        </pc:spChg>
      </pc:sldChg>
      <pc:sldChg chg="addSp delSp modSp new mod">
        <pc:chgData name="Elianne van Hofwegen" userId="e2730482-3bd0-44c7-8d5c-28715d46fa9a" providerId="ADAL" clId="{69F275C9-EF3E-4366-A891-DE861544AB2A}" dt="2022-09-06T11:42:26.824" v="2374" actId="1076"/>
        <pc:sldMkLst>
          <pc:docMk/>
          <pc:sldMk cId="3229038344" sldId="263"/>
        </pc:sldMkLst>
        <pc:spChg chg="mod">
          <ac:chgData name="Elianne van Hofwegen" userId="e2730482-3bd0-44c7-8d5c-28715d46fa9a" providerId="ADAL" clId="{69F275C9-EF3E-4366-A891-DE861544AB2A}" dt="2022-09-06T11:24:52.176" v="1213" actId="20577"/>
          <ac:spMkLst>
            <pc:docMk/>
            <pc:sldMk cId="3229038344" sldId="263"/>
            <ac:spMk id="2" creationId="{3A05DC0B-A03E-B1B1-8906-83641930A6F0}"/>
          </ac:spMkLst>
        </pc:spChg>
        <pc:spChg chg="del">
          <ac:chgData name="Elianne van Hofwegen" userId="e2730482-3bd0-44c7-8d5c-28715d46fa9a" providerId="ADAL" clId="{69F275C9-EF3E-4366-A891-DE861544AB2A}" dt="2022-09-06T11:24:25.153" v="1156"/>
          <ac:spMkLst>
            <pc:docMk/>
            <pc:sldMk cId="3229038344" sldId="263"/>
            <ac:spMk id="3" creationId="{C7405F38-4D8A-085B-6FFC-1B538574EB41}"/>
          </ac:spMkLst>
        </pc:spChg>
        <pc:picChg chg="add mod">
          <ac:chgData name="Elianne van Hofwegen" userId="e2730482-3bd0-44c7-8d5c-28715d46fa9a" providerId="ADAL" clId="{69F275C9-EF3E-4366-A891-DE861544AB2A}" dt="2022-09-06T11:42:26.824" v="2374" actId="1076"/>
          <ac:picMkLst>
            <pc:docMk/>
            <pc:sldMk cId="3229038344" sldId="263"/>
            <ac:picMk id="2050" creationId="{859BAF45-117D-8CFA-C3F8-9C1F97F1325C}"/>
          </ac:picMkLst>
        </pc:picChg>
      </pc:sldChg>
      <pc:sldChg chg="addSp delSp modSp new mod">
        <pc:chgData name="Elianne van Hofwegen" userId="e2730482-3bd0-44c7-8d5c-28715d46fa9a" providerId="ADAL" clId="{69F275C9-EF3E-4366-A891-DE861544AB2A}" dt="2022-09-06T11:39:32.508" v="1958" actId="113"/>
        <pc:sldMkLst>
          <pc:docMk/>
          <pc:sldMk cId="123356576" sldId="264"/>
        </pc:sldMkLst>
        <pc:spChg chg="mod">
          <ac:chgData name="Elianne van Hofwegen" userId="e2730482-3bd0-44c7-8d5c-28715d46fa9a" providerId="ADAL" clId="{69F275C9-EF3E-4366-A891-DE861544AB2A}" dt="2022-09-06T11:33:20.302" v="1610" actId="2711"/>
          <ac:spMkLst>
            <pc:docMk/>
            <pc:sldMk cId="123356576" sldId="264"/>
            <ac:spMk id="2" creationId="{F47C0ABA-51D1-37CB-AD74-7C9221596D58}"/>
          </ac:spMkLst>
        </pc:spChg>
        <pc:spChg chg="mod">
          <ac:chgData name="Elianne van Hofwegen" userId="e2730482-3bd0-44c7-8d5c-28715d46fa9a" providerId="ADAL" clId="{69F275C9-EF3E-4366-A891-DE861544AB2A}" dt="2022-09-06T11:34:57.070" v="1844" actId="20577"/>
          <ac:spMkLst>
            <pc:docMk/>
            <pc:sldMk cId="123356576" sldId="264"/>
            <ac:spMk id="3" creationId="{307C9EEC-5D48-D03E-607F-A87E896FADCE}"/>
          </ac:spMkLst>
        </pc:spChg>
        <pc:graphicFrameChg chg="add del mod modGraphic">
          <ac:chgData name="Elianne van Hofwegen" userId="e2730482-3bd0-44c7-8d5c-28715d46fa9a" providerId="ADAL" clId="{69F275C9-EF3E-4366-A891-DE861544AB2A}" dt="2022-09-06T11:33:53.166" v="1630" actId="3680"/>
          <ac:graphicFrameMkLst>
            <pc:docMk/>
            <pc:sldMk cId="123356576" sldId="264"/>
            <ac:graphicFrameMk id="4" creationId="{049D94E0-AACA-FDA1-77E3-70AAECABCC50}"/>
          </ac:graphicFrameMkLst>
        </pc:graphicFrameChg>
        <pc:graphicFrameChg chg="add mod modGraphic">
          <ac:chgData name="Elianne van Hofwegen" userId="e2730482-3bd0-44c7-8d5c-28715d46fa9a" providerId="ADAL" clId="{69F275C9-EF3E-4366-A891-DE861544AB2A}" dt="2022-09-06T11:39:32.508" v="1958" actId="113"/>
          <ac:graphicFrameMkLst>
            <pc:docMk/>
            <pc:sldMk cId="123356576" sldId="264"/>
            <ac:graphicFrameMk id="5" creationId="{E074859B-B2E3-07DE-672D-8C635C9B5266}"/>
          </ac:graphicFrameMkLst>
        </pc:graphicFrameChg>
      </pc:sldChg>
      <pc:sldChg chg="addSp delSp modSp new mod">
        <pc:chgData name="Elianne van Hofwegen" userId="e2730482-3bd0-44c7-8d5c-28715d46fa9a" providerId="ADAL" clId="{69F275C9-EF3E-4366-A891-DE861544AB2A}" dt="2022-09-06T11:39:43.287" v="1964" actId="255"/>
        <pc:sldMkLst>
          <pc:docMk/>
          <pc:sldMk cId="3000183579" sldId="265"/>
        </pc:sldMkLst>
        <pc:spChg chg="mod">
          <ac:chgData name="Elianne van Hofwegen" userId="e2730482-3bd0-44c7-8d5c-28715d46fa9a" providerId="ADAL" clId="{69F275C9-EF3E-4366-A891-DE861544AB2A}" dt="2022-09-06T11:38:54.456" v="1945" actId="2711"/>
          <ac:spMkLst>
            <pc:docMk/>
            <pc:sldMk cId="3000183579" sldId="265"/>
            <ac:spMk id="2" creationId="{48B8A381-DDB6-30AC-4F17-088590B1E580}"/>
          </ac:spMkLst>
        </pc:spChg>
        <pc:spChg chg="del mod">
          <ac:chgData name="Elianne van Hofwegen" userId="e2730482-3bd0-44c7-8d5c-28715d46fa9a" providerId="ADAL" clId="{69F275C9-EF3E-4366-A891-DE861544AB2A}" dt="2022-09-06T11:36:24.559" v="1931" actId="3680"/>
          <ac:spMkLst>
            <pc:docMk/>
            <pc:sldMk cId="3000183579" sldId="265"/>
            <ac:spMk id="3" creationId="{717500B2-F64F-C1C8-3F69-DDC89041E106}"/>
          </ac:spMkLst>
        </pc:spChg>
        <pc:graphicFrameChg chg="add mod ord modGraphic">
          <ac:chgData name="Elianne van Hofwegen" userId="e2730482-3bd0-44c7-8d5c-28715d46fa9a" providerId="ADAL" clId="{69F275C9-EF3E-4366-A891-DE861544AB2A}" dt="2022-09-06T11:39:43.287" v="1964" actId="255"/>
          <ac:graphicFrameMkLst>
            <pc:docMk/>
            <pc:sldMk cId="3000183579" sldId="265"/>
            <ac:graphicFrameMk id="4" creationId="{4FCA116B-4053-5BE7-BB97-3DA80EEF635F}"/>
          </ac:graphicFrameMkLst>
        </pc:graphicFrameChg>
      </pc:sldChg>
    </pc:docChg>
  </pc:docChgLst>
  <pc:docChgLst>
    <pc:chgData name="Elianne van Hofwegen" userId="e2730482-3bd0-44c7-8d5c-28715d46fa9a" providerId="ADAL" clId="{34FB1C6B-7395-486B-BE8D-3902306ADE0E}"/>
    <pc:docChg chg="undo custSel addSld modSld modMainMaster">
      <pc:chgData name="Elianne van Hofwegen" userId="e2730482-3bd0-44c7-8d5c-28715d46fa9a" providerId="ADAL" clId="{34FB1C6B-7395-486B-BE8D-3902306ADE0E}" dt="2023-08-18T09:08:00.540" v="358" actId="113"/>
      <pc:docMkLst>
        <pc:docMk/>
      </pc:docMkLst>
      <pc:sldChg chg="addSp delSp modSp mod setBg">
        <pc:chgData name="Elianne van Hofwegen" userId="e2730482-3bd0-44c7-8d5c-28715d46fa9a" providerId="ADAL" clId="{34FB1C6B-7395-486B-BE8D-3902306ADE0E}" dt="2023-08-18T09:06:23.935" v="30"/>
        <pc:sldMkLst>
          <pc:docMk/>
          <pc:sldMk cId="1947408179" sldId="256"/>
        </pc:sldMkLst>
        <pc:spChg chg="mo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2" creationId="{9BFA8BF9-CF82-F256-DB9B-4EF05FCEEFBD}"/>
          </ac:spMkLst>
        </pc:spChg>
        <pc:spChg chg="mod">
          <ac:chgData name="Elianne van Hofwegen" userId="e2730482-3bd0-44c7-8d5c-28715d46fa9a" providerId="ADAL" clId="{34FB1C6B-7395-486B-BE8D-3902306ADE0E}" dt="2023-08-18T09:05:25.020" v="19" actId="403"/>
          <ac:spMkLst>
            <pc:docMk/>
            <pc:sldMk cId="1947408179" sldId="256"/>
            <ac:spMk id="3" creationId="{E34AAB6C-09E4-2E18-6910-E36F6FBE12E8}"/>
          </ac:spMkLst>
        </pc:spChg>
        <pc:spChg chg="add del">
          <ac:chgData name="Elianne van Hofwegen" userId="e2730482-3bd0-44c7-8d5c-28715d46fa9a" providerId="ADAL" clId="{34FB1C6B-7395-486B-BE8D-3902306ADE0E}" dt="2023-08-18T09:04:45.449" v="10" actId="26606"/>
          <ac:spMkLst>
            <pc:docMk/>
            <pc:sldMk cId="1947408179" sldId="256"/>
            <ac:spMk id="8" creationId="{4BC99CB9-DDAD-44A2-8A1C-E3AF4E72DF5C}"/>
          </ac:spMkLst>
        </pc:spChg>
        <pc:spChg chg="add del">
          <ac:chgData name="Elianne van Hofwegen" userId="e2730482-3bd0-44c7-8d5c-28715d46fa9a" providerId="ADAL" clId="{34FB1C6B-7395-486B-BE8D-3902306ADE0E}" dt="2023-08-18T09:04:35.210" v="6" actId="26606"/>
          <ac:spMkLst>
            <pc:docMk/>
            <pc:sldMk cId="1947408179" sldId="256"/>
            <ac:spMk id="9" creationId="{9F7D5CDA-D291-4307-BF55-1381FED29634}"/>
          </ac:spMkLst>
        </pc:spChg>
        <pc:spChg chg="add del">
          <ac:chgData name="Elianne van Hofwegen" userId="e2730482-3bd0-44c7-8d5c-28715d46fa9a" providerId="ADAL" clId="{34FB1C6B-7395-486B-BE8D-3902306ADE0E}" dt="2023-08-18T09:04:45.449" v="10" actId="26606"/>
          <ac:spMkLst>
            <pc:docMk/>
            <pc:sldMk cId="1947408179" sldId="256"/>
            <ac:spMk id="10" creationId="{1561AEE4-4E38-4BAC-976D-E0DE523FC5D1}"/>
          </ac:spMkLst>
        </pc:spChg>
        <pc:spChg chg="add del">
          <ac:chgData name="Elianne van Hofwegen" userId="e2730482-3bd0-44c7-8d5c-28715d46fa9a" providerId="ADAL" clId="{34FB1C6B-7395-486B-BE8D-3902306ADE0E}" dt="2023-08-18T09:04:35.210" v="6" actId="26606"/>
          <ac:spMkLst>
            <pc:docMk/>
            <pc:sldMk cId="1947408179" sldId="256"/>
            <ac:spMk id="11" creationId="{59B296B9-C5A5-4E4F-9B60-C907B5F1466C}"/>
          </ac:spMkLst>
        </pc:spChg>
        <pc:spChg chg="add del">
          <ac:chgData name="Elianne van Hofwegen" userId="e2730482-3bd0-44c7-8d5c-28715d46fa9a" providerId="ADAL" clId="{34FB1C6B-7395-486B-BE8D-3902306ADE0E}" dt="2023-08-18T09:04:35.210" v="6" actId="26606"/>
          <ac:spMkLst>
            <pc:docMk/>
            <pc:sldMk cId="1947408179" sldId="256"/>
            <ac:spMk id="13" creationId="{D0300FD3-5AF1-6305-15FA-9078072672E2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14" creationId="{730D8B3B-9B80-4025-B934-26DC7D7CD231}"/>
          </ac:spMkLst>
        </pc:spChg>
        <pc:spChg chg="add del">
          <ac:chgData name="Elianne van Hofwegen" userId="e2730482-3bd0-44c7-8d5c-28715d46fa9a" providerId="ADAL" clId="{34FB1C6B-7395-486B-BE8D-3902306ADE0E}" dt="2023-08-18T09:04:43.257" v="8" actId="26606"/>
          <ac:spMkLst>
            <pc:docMk/>
            <pc:sldMk cId="1947408179" sldId="256"/>
            <ac:spMk id="15" creationId="{04812C46-200A-4DEB-A05E-3ED6C68C2387}"/>
          </ac:spMkLst>
        </pc:spChg>
        <pc:spChg chg="add del">
          <ac:chgData name="Elianne van Hofwegen" userId="e2730482-3bd0-44c7-8d5c-28715d46fa9a" providerId="ADAL" clId="{34FB1C6B-7395-486B-BE8D-3902306ADE0E}" dt="2023-08-18T09:04:43.257" v="8" actId="26606"/>
          <ac:spMkLst>
            <pc:docMk/>
            <pc:sldMk cId="1947408179" sldId="256"/>
            <ac:spMk id="17" creationId="{D1EA859B-E555-4109-94F3-6700E046E008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18" creationId="{646B67A4-D328-4747-A82B-65E84FA46368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20" creationId="{B5A1B09C-1565-46F8-B70F-621C5EB48A09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22" creationId="{8C516CC8-80AC-446C-A56E-9F54B7210402}"/>
          </ac:spMkLst>
        </pc:spChg>
        <pc:spChg chg="add del">
          <ac:chgData name="Elianne van Hofwegen" userId="e2730482-3bd0-44c7-8d5c-28715d46fa9a" providerId="ADAL" clId="{34FB1C6B-7395-486B-BE8D-3902306ADE0E}" dt="2023-08-18T09:04:49.204" v="12" actId="26606"/>
          <ac:spMkLst>
            <pc:docMk/>
            <pc:sldMk cId="1947408179" sldId="256"/>
            <ac:spMk id="25" creationId="{8EE399F1-1955-A770-B545-8135F1B44712}"/>
          </ac:spMkLst>
        </pc:spChg>
        <pc:spChg chg="add del">
          <ac:chgData name="Elianne van Hofwegen" userId="e2730482-3bd0-44c7-8d5c-28715d46fa9a" providerId="ADAL" clId="{34FB1C6B-7395-486B-BE8D-3902306ADE0E}" dt="2023-08-18T09:04:49.204" v="12" actId="26606"/>
          <ac:spMkLst>
            <pc:docMk/>
            <pc:sldMk cId="1947408179" sldId="256"/>
            <ac:spMk id="26" creationId="{8E3C77F0-98DB-953E-9FE7-9221F3E55DAC}"/>
          </ac:spMkLst>
        </pc:spChg>
        <pc:spChg chg="add del">
          <ac:chgData name="Elianne van Hofwegen" userId="e2730482-3bd0-44c7-8d5c-28715d46fa9a" providerId="ADAL" clId="{34FB1C6B-7395-486B-BE8D-3902306ADE0E}" dt="2023-08-18T09:04:49.204" v="12" actId="26606"/>
          <ac:spMkLst>
            <pc:docMk/>
            <pc:sldMk cId="1947408179" sldId="256"/>
            <ac:spMk id="27" creationId="{B0E39358-C7E3-5268-5BE7-CD85FB895FE7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29" creationId="{577D6B2E-37A3-429E-A37C-F30ED6487282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30" creationId="{5CEAD642-85CF-4750-8432-7C80C901F001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31" creationId="{FA33EEAE-15D5-4119-8C1E-89D943F911EF}"/>
          </ac:spMkLst>
        </pc:spChg>
        <pc:spChg chg="add">
          <ac:chgData name="Elianne van Hofwegen" userId="e2730482-3bd0-44c7-8d5c-28715d46fa9a" providerId="ADAL" clId="{34FB1C6B-7395-486B-BE8D-3902306ADE0E}" dt="2023-08-18T09:04:49.236" v="13" actId="26606"/>
          <ac:spMkLst>
            <pc:docMk/>
            <pc:sldMk cId="1947408179" sldId="256"/>
            <ac:spMk id="32" creationId="{1064D5D5-227B-4F66-9AEA-46F570E793BD}"/>
          </ac:spMkLst>
        </pc:spChg>
        <pc:grpChg chg="add del">
          <ac:chgData name="Elianne van Hofwegen" userId="e2730482-3bd0-44c7-8d5c-28715d46fa9a" providerId="ADAL" clId="{34FB1C6B-7395-486B-BE8D-3902306ADE0E}" dt="2023-08-18T09:04:45.449" v="10" actId="26606"/>
          <ac:grpSpMkLst>
            <pc:docMk/>
            <pc:sldMk cId="1947408179" sldId="256"/>
            <ac:grpSpMk id="12" creationId="{F0BC676B-D19A-44DB-910A-0C0E6D433979}"/>
          </ac:grpSpMkLst>
        </pc:grpChg>
        <pc:picChg chg="del">
          <ac:chgData name="Elianne van Hofwegen" userId="e2730482-3bd0-44c7-8d5c-28715d46fa9a" providerId="ADAL" clId="{34FB1C6B-7395-486B-BE8D-3902306ADE0E}" dt="2023-08-18T09:03:47.771" v="0" actId="478"/>
          <ac:picMkLst>
            <pc:docMk/>
            <pc:sldMk cId="1947408179" sldId="256"/>
            <ac:picMk id="4" creationId="{06BA1E05-C244-182B-A278-9123845C8F9C}"/>
          </ac:picMkLst>
        </pc:picChg>
        <pc:picChg chg="add del">
          <ac:chgData name="Elianne van Hofwegen" userId="e2730482-3bd0-44c7-8d5c-28715d46fa9a" providerId="ADAL" clId="{34FB1C6B-7395-486B-BE8D-3902306ADE0E}" dt="2023-08-18T09:04:35.210" v="6" actId="26606"/>
          <ac:picMkLst>
            <pc:docMk/>
            <pc:sldMk cId="1947408179" sldId="256"/>
            <ac:picMk id="5" creationId="{167117F6-DB56-B0E2-7F1D-F6BB892FE0C5}"/>
          </ac:picMkLst>
        </pc:picChg>
        <pc:picChg chg="add del">
          <ac:chgData name="Elianne van Hofwegen" userId="e2730482-3bd0-44c7-8d5c-28715d46fa9a" providerId="ADAL" clId="{34FB1C6B-7395-486B-BE8D-3902306ADE0E}" dt="2023-08-18T09:04:43.257" v="8" actId="26606"/>
          <ac:picMkLst>
            <pc:docMk/>
            <pc:sldMk cId="1947408179" sldId="256"/>
            <ac:picMk id="16" creationId="{F8216EAE-592D-88E1-0522-AE670A77029E}"/>
          </ac:picMkLst>
        </pc:picChg>
      </pc:sldChg>
      <pc:sldChg chg="addSp delSp modSp mod setBg">
        <pc:chgData name="Elianne van Hofwegen" userId="e2730482-3bd0-44c7-8d5c-28715d46fa9a" providerId="ADAL" clId="{34FB1C6B-7395-486B-BE8D-3902306ADE0E}" dt="2023-08-18T09:06:23.935" v="30"/>
        <pc:sldMkLst>
          <pc:docMk/>
          <pc:sldMk cId="3367101010" sldId="257"/>
        </pc:sldMkLst>
        <pc:spChg chg="mod">
          <ac:chgData name="Elianne van Hofwegen" userId="e2730482-3bd0-44c7-8d5c-28715d46fa9a" providerId="ADAL" clId="{34FB1C6B-7395-486B-BE8D-3902306ADE0E}" dt="2023-08-18T09:05:32.046" v="20" actId="26606"/>
          <ac:spMkLst>
            <pc:docMk/>
            <pc:sldMk cId="3367101010" sldId="257"/>
            <ac:spMk id="2" creationId="{B5CA0B8B-7C40-99B0-4880-A95B5302C883}"/>
          </ac:spMkLst>
        </pc:spChg>
        <pc:spChg chg="del">
          <ac:chgData name="Elianne van Hofwegen" userId="e2730482-3bd0-44c7-8d5c-28715d46fa9a" providerId="ADAL" clId="{34FB1C6B-7395-486B-BE8D-3902306ADE0E}" dt="2023-08-18T09:05:32.046" v="20" actId="26606"/>
          <ac:spMkLst>
            <pc:docMk/>
            <pc:sldMk cId="3367101010" sldId="257"/>
            <ac:spMk id="3" creationId="{ABFB08BA-D8E3-8ED0-38CC-0C1D971560E0}"/>
          </ac:spMkLst>
        </pc:spChg>
        <pc:spChg chg="add">
          <ac:chgData name="Elianne van Hofwegen" userId="e2730482-3bd0-44c7-8d5c-28715d46fa9a" providerId="ADAL" clId="{34FB1C6B-7395-486B-BE8D-3902306ADE0E}" dt="2023-08-18T09:05:32.046" v="20" actId="26606"/>
          <ac:spMkLst>
            <pc:docMk/>
            <pc:sldMk cId="3367101010" sldId="257"/>
            <ac:spMk id="9" creationId="{BACC6370-2D7E-4714-9D71-7542949D7D5D}"/>
          </ac:spMkLst>
        </pc:spChg>
        <pc:spChg chg="add">
          <ac:chgData name="Elianne van Hofwegen" userId="e2730482-3bd0-44c7-8d5c-28715d46fa9a" providerId="ADAL" clId="{34FB1C6B-7395-486B-BE8D-3902306ADE0E}" dt="2023-08-18T09:05:32.046" v="20" actId="26606"/>
          <ac:spMkLst>
            <pc:docMk/>
            <pc:sldMk cId="3367101010" sldId="257"/>
            <ac:spMk id="11" creationId="{F68B3F68-107C-434F-AA38-110D5EA91B85}"/>
          </ac:spMkLst>
        </pc:spChg>
        <pc:spChg chg="add">
          <ac:chgData name="Elianne van Hofwegen" userId="e2730482-3bd0-44c7-8d5c-28715d46fa9a" providerId="ADAL" clId="{34FB1C6B-7395-486B-BE8D-3902306ADE0E}" dt="2023-08-18T09:05:32.046" v="20" actId="26606"/>
          <ac:spMkLst>
            <pc:docMk/>
            <pc:sldMk cId="3367101010" sldId="257"/>
            <ac:spMk id="13" creationId="{AAD0DBB9-1A4B-4391-81D4-CB19F9AB918A}"/>
          </ac:spMkLst>
        </pc:spChg>
        <pc:spChg chg="add">
          <ac:chgData name="Elianne van Hofwegen" userId="e2730482-3bd0-44c7-8d5c-28715d46fa9a" providerId="ADAL" clId="{34FB1C6B-7395-486B-BE8D-3902306ADE0E}" dt="2023-08-18T09:05:32.046" v="20" actId="26606"/>
          <ac:spMkLst>
            <pc:docMk/>
            <pc:sldMk cId="3367101010" sldId="257"/>
            <ac:spMk id="15" creationId="{063BBA22-50EA-4C4D-BE05-F1CE4E63AA56}"/>
          </ac:spMkLst>
        </pc:spChg>
        <pc:graphicFrameChg chg="add mod modGraphic">
          <ac:chgData name="Elianne van Hofwegen" userId="e2730482-3bd0-44c7-8d5c-28715d46fa9a" providerId="ADAL" clId="{34FB1C6B-7395-486B-BE8D-3902306ADE0E}" dt="2023-08-18T09:05:59.624" v="28" actId="255"/>
          <ac:graphicFrameMkLst>
            <pc:docMk/>
            <pc:sldMk cId="3367101010" sldId="257"/>
            <ac:graphicFrameMk id="5" creationId="{023FE512-19C0-FF82-4CEA-290E20DC6706}"/>
          </ac:graphicFrameMkLst>
        </pc:graphicFrameChg>
      </pc:sldChg>
      <pc:sldChg chg="setBg">
        <pc:chgData name="Elianne van Hofwegen" userId="e2730482-3bd0-44c7-8d5c-28715d46fa9a" providerId="ADAL" clId="{34FB1C6B-7395-486B-BE8D-3902306ADE0E}" dt="2023-08-18T09:06:31.654" v="32"/>
        <pc:sldMkLst>
          <pc:docMk/>
          <pc:sldMk cId="3002726246" sldId="258"/>
        </pc:sldMkLst>
      </pc:sldChg>
      <pc:sldChg chg="modSp new mod">
        <pc:chgData name="Elianne van Hofwegen" userId="e2730482-3bd0-44c7-8d5c-28715d46fa9a" providerId="ADAL" clId="{34FB1C6B-7395-486B-BE8D-3902306ADE0E}" dt="2023-08-18T09:08:00.540" v="358" actId="113"/>
        <pc:sldMkLst>
          <pc:docMk/>
          <pc:sldMk cId="3544241267" sldId="266"/>
        </pc:sldMkLst>
        <pc:spChg chg="mod">
          <ac:chgData name="Elianne van Hofwegen" userId="e2730482-3bd0-44c7-8d5c-28715d46fa9a" providerId="ADAL" clId="{34FB1C6B-7395-486B-BE8D-3902306ADE0E}" dt="2023-08-18T09:08:00.540" v="358" actId="113"/>
          <ac:spMkLst>
            <pc:docMk/>
            <pc:sldMk cId="3544241267" sldId="266"/>
            <ac:spMk id="2" creationId="{6160DFFB-7222-75D2-9577-774A5B13F5F9}"/>
          </ac:spMkLst>
        </pc:spChg>
        <pc:spChg chg="mod">
          <ac:chgData name="Elianne van Hofwegen" userId="e2730482-3bd0-44c7-8d5c-28715d46fa9a" providerId="ADAL" clId="{34FB1C6B-7395-486B-BE8D-3902306ADE0E}" dt="2023-08-18T09:07:49.082" v="351" actId="255"/>
          <ac:spMkLst>
            <pc:docMk/>
            <pc:sldMk cId="3544241267" sldId="266"/>
            <ac:spMk id="3" creationId="{F7EA56C0-5CE5-4BB6-BD71-E8B431BE17C9}"/>
          </ac:spMkLst>
        </pc:spChg>
      </pc:sldChg>
      <pc:sldMasterChg chg="setBg modSldLayout">
        <pc:chgData name="Elianne van Hofwegen" userId="e2730482-3bd0-44c7-8d5c-28715d46fa9a" providerId="ADAL" clId="{34FB1C6B-7395-486B-BE8D-3902306ADE0E}" dt="2023-08-18T09:06:31.654" v="32"/>
        <pc:sldMasterMkLst>
          <pc:docMk/>
          <pc:sldMasterMk cId="1534340696" sldId="2147483648"/>
        </pc:sldMasterMkLst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4214634316" sldId="2147483649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834341254" sldId="2147483650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2793402938" sldId="2147483651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1289862496" sldId="2147483652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704677314" sldId="2147483653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1200813804" sldId="2147483654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921653585" sldId="2147483655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3090777" sldId="2147483656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3202746020" sldId="2147483657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2512145129" sldId="2147483658"/>
          </pc:sldLayoutMkLst>
        </pc:sldLayoutChg>
        <pc:sldLayoutChg chg="setBg">
          <pc:chgData name="Elianne van Hofwegen" userId="e2730482-3bd0-44c7-8d5c-28715d46fa9a" providerId="ADAL" clId="{34FB1C6B-7395-486B-BE8D-3902306ADE0E}" dt="2023-08-18T09:06:31.654" v="32"/>
          <pc:sldLayoutMkLst>
            <pc:docMk/>
            <pc:sldMasterMk cId="1534340696" sldId="2147483648"/>
            <pc:sldLayoutMk cId="1907512655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DE29F-FAB9-4242-B27D-10FD30B84C2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111823-E167-41AF-A28D-7DA12A4D4C69}">
      <dgm:prSet custT="1"/>
      <dgm:spPr/>
      <dgm:t>
        <a:bodyPr/>
        <a:lstStyle/>
        <a:p>
          <a:r>
            <a:rPr lang="nl-NL" sz="1800" dirty="0">
              <a:latin typeface="Arial" panose="020B0604020202020204" pitchFamily="34" charset="0"/>
              <a:cs typeface="Arial" panose="020B0604020202020204" pitchFamily="34" charset="0"/>
            </a:rPr>
            <a:t>Aan het einde van de les heb je kennisgemaakt met het begrip </a:t>
          </a:r>
          <a:r>
            <a:rPr lang="nl-NL" sz="1800" b="1" dirty="0">
              <a:latin typeface="Arial" panose="020B0604020202020204" pitchFamily="34" charset="0"/>
              <a:cs typeface="Arial" panose="020B0604020202020204" pitchFamily="34" charset="0"/>
            </a:rPr>
            <a:t>EBP </a:t>
          </a:r>
          <a:r>
            <a:rPr lang="nl-NL" sz="1800" dirty="0">
              <a:latin typeface="Arial" panose="020B0604020202020204" pitchFamily="34" charset="0"/>
              <a:cs typeface="Arial" panose="020B0604020202020204" pitchFamily="34" charset="0"/>
            </a:rPr>
            <a:t>en kan je het belang van EBP toelichten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D83DA4-BB71-43E3-AE49-32153126043B}" type="parTrans" cxnId="{1BAC8019-464E-41DD-8DFA-4C8A159EF732}">
      <dgm:prSet/>
      <dgm:spPr/>
      <dgm:t>
        <a:bodyPr/>
        <a:lstStyle/>
        <a:p>
          <a:endParaRPr lang="en-US"/>
        </a:p>
      </dgm:t>
    </dgm:pt>
    <dgm:pt modelId="{931D01A6-AA41-475A-9E2E-4E2095E49EA1}" type="sibTrans" cxnId="{1BAC8019-464E-41DD-8DFA-4C8A159EF732}">
      <dgm:prSet/>
      <dgm:spPr/>
      <dgm:t>
        <a:bodyPr/>
        <a:lstStyle/>
        <a:p>
          <a:endParaRPr lang="en-US"/>
        </a:p>
      </dgm:t>
    </dgm:pt>
    <dgm:pt modelId="{8596D0D1-C360-41D5-BBB1-C1E277DBC64B}">
      <dgm:prSet custT="1"/>
      <dgm:spPr/>
      <dgm:t>
        <a:bodyPr/>
        <a:lstStyle/>
        <a:p>
          <a:r>
            <a:rPr lang="nl-NL" sz="1800" dirty="0">
              <a:latin typeface="Arial" panose="020B0604020202020204" pitchFamily="34" charset="0"/>
              <a:cs typeface="Arial" panose="020B0604020202020204" pitchFamily="34" charset="0"/>
            </a:rPr>
            <a:t>Aan het einde van de les heb je kennisgemaakt met het begrip </a:t>
          </a:r>
          <a:r>
            <a:rPr lang="nl-NL" sz="1800" b="1" dirty="0">
              <a:latin typeface="Arial" panose="020B0604020202020204" pitchFamily="34" charset="0"/>
              <a:cs typeface="Arial" panose="020B0604020202020204" pitchFamily="34" charset="0"/>
            </a:rPr>
            <a:t>PICO</a:t>
          </a:r>
          <a:r>
            <a:rPr lang="nl-NL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69B65F-5C23-4615-83F7-1174693F4C06}" type="parTrans" cxnId="{D827A905-9CB5-4477-ADF5-4542164C320F}">
      <dgm:prSet/>
      <dgm:spPr/>
      <dgm:t>
        <a:bodyPr/>
        <a:lstStyle/>
        <a:p>
          <a:endParaRPr lang="en-US"/>
        </a:p>
      </dgm:t>
    </dgm:pt>
    <dgm:pt modelId="{A2A21E70-890D-43BB-8D6D-ADB0B9FE7E3F}" type="sibTrans" cxnId="{D827A905-9CB5-4477-ADF5-4542164C320F}">
      <dgm:prSet/>
      <dgm:spPr/>
      <dgm:t>
        <a:bodyPr/>
        <a:lstStyle/>
        <a:p>
          <a:endParaRPr lang="en-US"/>
        </a:p>
      </dgm:t>
    </dgm:pt>
    <dgm:pt modelId="{6ED453A0-E39D-4B7D-9749-601F309749E6}">
      <dgm:prSet custT="1"/>
      <dgm:spPr/>
      <dgm:t>
        <a:bodyPr/>
        <a:lstStyle/>
        <a:p>
          <a:r>
            <a:rPr lang="nl-NL" sz="1800" dirty="0">
              <a:latin typeface="Arial" panose="020B0604020202020204" pitchFamily="34" charset="0"/>
              <a:cs typeface="Arial" panose="020B0604020202020204" pitchFamily="34" charset="0"/>
            </a:rPr>
            <a:t>Aan het einde van de les kan je een onderzoeksvraag middels </a:t>
          </a:r>
          <a:r>
            <a:rPr lang="nl-NL" sz="1800" b="1" dirty="0">
              <a:latin typeface="Arial" panose="020B0604020202020204" pitchFamily="34" charset="0"/>
              <a:cs typeface="Arial" panose="020B0604020202020204" pitchFamily="34" charset="0"/>
            </a:rPr>
            <a:t>PICO</a:t>
          </a:r>
          <a:r>
            <a:rPr lang="nl-NL" sz="1800" dirty="0">
              <a:latin typeface="Arial" panose="020B0604020202020204" pitchFamily="34" charset="0"/>
              <a:cs typeface="Arial" panose="020B0604020202020204" pitchFamily="34" charset="0"/>
            </a:rPr>
            <a:t> formuleren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D59068-B4FC-42CA-85D0-AB9889C06851}" type="parTrans" cxnId="{2C9B2A72-2047-42D0-A5FA-92CEB1C25C31}">
      <dgm:prSet/>
      <dgm:spPr/>
      <dgm:t>
        <a:bodyPr/>
        <a:lstStyle/>
        <a:p>
          <a:endParaRPr lang="en-US"/>
        </a:p>
      </dgm:t>
    </dgm:pt>
    <dgm:pt modelId="{04798F17-8CE3-4573-9D96-5BFC8CE1EBE7}" type="sibTrans" cxnId="{2C9B2A72-2047-42D0-A5FA-92CEB1C25C31}">
      <dgm:prSet/>
      <dgm:spPr/>
      <dgm:t>
        <a:bodyPr/>
        <a:lstStyle/>
        <a:p>
          <a:endParaRPr lang="en-US"/>
        </a:p>
      </dgm:t>
    </dgm:pt>
    <dgm:pt modelId="{A1CE9CE7-1F8A-43F4-A94D-0F8EFA568F29}" type="pres">
      <dgm:prSet presAssocID="{63CDE29F-FAB9-4242-B27D-10FD30B84C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AC758D-7D70-409E-BEF8-E800266B6CB6}" type="pres">
      <dgm:prSet presAssocID="{2B111823-E167-41AF-A28D-7DA12A4D4C69}" presName="hierRoot1" presStyleCnt="0"/>
      <dgm:spPr/>
    </dgm:pt>
    <dgm:pt modelId="{1B4DB598-8469-4A83-9F00-164D5B831686}" type="pres">
      <dgm:prSet presAssocID="{2B111823-E167-41AF-A28D-7DA12A4D4C69}" presName="composite" presStyleCnt="0"/>
      <dgm:spPr/>
    </dgm:pt>
    <dgm:pt modelId="{BB463E2C-F31A-47DF-A305-674D1715B938}" type="pres">
      <dgm:prSet presAssocID="{2B111823-E167-41AF-A28D-7DA12A4D4C69}" presName="background" presStyleLbl="node0" presStyleIdx="0" presStyleCnt="3"/>
      <dgm:spPr/>
    </dgm:pt>
    <dgm:pt modelId="{106C0B32-C3C1-4623-B120-6FBE8276D946}" type="pres">
      <dgm:prSet presAssocID="{2B111823-E167-41AF-A28D-7DA12A4D4C69}" presName="text" presStyleLbl="fgAcc0" presStyleIdx="0" presStyleCnt="3">
        <dgm:presLayoutVars>
          <dgm:chPref val="3"/>
        </dgm:presLayoutVars>
      </dgm:prSet>
      <dgm:spPr/>
    </dgm:pt>
    <dgm:pt modelId="{384FB9CA-E920-4628-B38E-44C20762545E}" type="pres">
      <dgm:prSet presAssocID="{2B111823-E167-41AF-A28D-7DA12A4D4C69}" presName="hierChild2" presStyleCnt="0"/>
      <dgm:spPr/>
    </dgm:pt>
    <dgm:pt modelId="{09728324-040E-4BDA-939B-218EE96A1A2E}" type="pres">
      <dgm:prSet presAssocID="{8596D0D1-C360-41D5-BBB1-C1E277DBC64B}" presName="hierRoot1" presStyleCnt="0"/>
      <dgm:spPr/>
    </dgm:pt>
    <dgm:pt modelId="{D35489C7-E079-4A31-A094-A6102FD1D6EC}" type="pres">
      <dgm:prSet presAssocID="{8596D0D1-C360-41D5-BBB1-C1E277DBC64B}" presName="composite" presStyleCnt="0"/>
      <dgm:spPr/>
    </dgm:pt>
    <dgm:pt modelId="{5B8F8EE9-551A-4C36-B3C4-37C0D0BC00AA}" type="pres">
      <dgm:prSet presAssocID="{8596D0D1-C360-41D5-BBB1-C1E277DBC64B}" presName="background" presStyleLbl="node0" presStyleIdx="1" presStyleCnt="3"/>
      <dgm:spPr/>
    </dgm:pt>
    <dgm:pt modelId="{CCC10266-9FF4-42B5-B373-F5C3B61D8C4A}" type="pres">
      <dgm:prSet presAssocID="{8596D0D1-C360-41D5-BBB1-C1E277DBC64B}" presName="text" presStyleLbl="fgAcc0" presStyleIdx="1" presStyleCnt="3">
        <dgm:presLayoutVars>
          <dgm:chPref val="3"/>
        </dgm:presLayoutVars>
      </dgm:prSet>
      <dgm:spPr/>
    </dgm:pt>
    <dgm:pt modelId="{2C94CD1E-87D7-444B-829C-A42702B1E6B0}" type="pres">
      <dgm:prSet presAssocID="{8596D0D1-C360-41D5-BBB1-C1E277DBC64B}" presName="hierChild2" presStyleCnt="0"/>
      <dgm:spPr/>
    </dgm:pt>
    <dgm:pt modelId="{845767DA-0DA4-4E8F-9424-1BEA2DCF62A8}" type="pres">
      <dgm:prSet presAssocID="{6ED453A0-E39D-4B7D-9749-601F309749E6}" presName="hierRoot1" presStyleCnt="0"/>
      <dgm:spPr/>
    </dgm:pt>
    <dgm:pt modelId="{6AD7E6F0-E782-46FE-B982-2D067B1C98F5}" type="pres">
      <dgm:prSet presAssocID="{6ED453A0-E39D-4B7D-9749-601F309749E6}" presName="composite" presStyleCnt="0"/>
      <dgm:spPr/>
    </dgm:pt>
    <dgm:pt modelId="{ADEDF591-B842-495E-8B8F-01A54ABBF176}" type="pres">
      <dgm:prSet presAssocID="{6ED453A0-E39D-4B7D-9749-601F309749E6}" presName="background" presStyleLbl="node0" presStyleIdx="2" presStyleCnt="3"/>
      <dgm:spPr/>
    </dgm:pt>
    <dgm:pt modelId="{6005F94B-B7FC-4508-926A-ABBFF24592D9}" type="pres">
      <dgm:prSet presAssocID="{6ED453A0-E39D-4B7D-9749-601F309749E6}" presName="text" presStyleLbl="fgAcc0" presStyleIdx="2" presStyleCnt="3">
        <dgm:presLayoutVars>
          <dgm:chPref val="3"/>
        </dgm:presLayoutVars>
      </dgm:prSet>
      <dgm:spPr/>
    </dgm:pt>
    <dgm:pt modelId="{894A42E0-1CA7-424D-A0C7-1BAFA1716F91}" type="pres">
      <dgm:prSet presAssocID="{6ED453A0-E39D-4B7D-9749-601F309749E6}" presName="hierChild2" presStyleCnt="0"/>
      <dgm:spPr/>
    </dgm:pt>
  </dgm:ptLst>
  <dgm:cxnLst>
    <dgm:cxn modelId="{72B3A303-D1EC-4C0F-A44B-49A16D899503}" type="presOf" srcId="{6ED453A0-E39D-4B7D-9749-601F309749E6}" destId="{6005F94B-B7FC-4508-926A-ABBFF24592D9}" srcOrd="0" destOrd="0" presId="urn:microsoft.com/office/officeart/2005/8/layout/hierarchy1"/>
    <dgm:cxn modelId="{D827A905-9CB5-4477-ADF5-4542164C320F}" srcId="{63CDE29F-FAB9-4242-B27D-10FD30B84C2A}" destId="{8596D0D1-C360-41D5-BBB1-C1E277DBC64B}" srcOrd="1" destOrd="0" parTransId="{4869B65F-5C23-4615-83F7-1174693F4C06}" sibTransId="{A2A21E70-890D-43BB-8D6D-ADB0B9FE7E3F}"/>
    <dgm:cxn modelId="{1BAC8019-464E-41DD-8DFA-4C8A159EF732}" srcId="{63CDE29F-FAB9-4242-B27D-10FD30B84C2A}" destId="{2B111823-E167-41AF-A28D-7DA12A4D4C69}" srcOrd="0" destOrd="0" parTransId="{1BD83DA4-BB71-43E3-AE49-32153126043B}" sibTransId="{931D01A6-AA41-475A-9E2E-4E2095E49EA1}"/>
    <dgm:cxn modelId="{5DFBBD6F-5E1D-4929-9C49-A0710536356B}" type="presOf" srcId="{2B111823-E167-41AF-A28D-7DA12A4D4C69}" destId="{106C0B32-C3C1-4623-B120-6FBE8276D946}" srcOrd="0" destOrd="0" presId="urn:microsoft.com/office/officeart/2005/8/layout/hierarchy1"/>
    <dgm:cxn modelId="{C66B2951-2402-4334-AF87-9EA2715194A5}" type="presOf" srcId="{63CDE29F-FAB9-4242-B27D-10FD30B84C2A}" destId="{A1CE9CE7-1F8A-43F4-A94D-0F8EFA568F29}" srcOrd="0" destOrd="0" presId="urn:microsoft.com/office/officeart/2005/8/layout/hierarchy1"/>
    <dgm:cxn modelId="{2C9B2A72-2047-42D0-A5FA-92CEB1C25C31}" srcId="{63CDE29F-FAB9-4242-B27D-10FD30B84C2A}" destId="{6ED453A0-E39D-4B7D-9749-601F309749E6}" srcOrd="2" destOrd="0" parTransId="{50D59068-B4FC-42CA-85D0-AB9889C06851}" sibTransId="{04798F17-8CE3-4573-9D96-5BFC8CE1EBE7}"/>
    <dgm:cxn modelId="{A1590179-F155-4B04-93F4-6ACAB0C9B780}" type="presOf" srcId="{8596D0D1-C360-41D5-BBB1-C1E277DBC64B}" destId="{CCC10266-9FF4-42B5-B373-F5C3B61D8C4A}" srcOrd="0" destOrd="0" presId="urn:microsoft.com/office/officeart/2005/8/layout/hierarchy1"/>
    <dgm:cxn modelId="{38B875CF-EF10-406A-95C9-A7B6C1A09CB3}" type="presParOf" srcId="{A1CE9CE7-1F8A-43F4-A94D-0F8EFA568F29}" destId="{84AC758D-7D70-409E-BEF8-E800266B6CB6}" srcOrd="0" destOrd="0" presId="urn:microsoft.com/office/officeart/2005/8/layout/hierarchy1"/>
    <dgm:cxn modelId="{20272C5E-C2E6-42FF-99B9-7180371671CE}" type="presParOf" srcId="{84AC758D-7D70-409E-BEF8-E800266B6CB6}" destId="{1B4DB598-8469-4A83-9F00-164D5B831686}" srcOrd="0" destOrd="0" presId="urn:microsoft.com/office/officeart/2005/8/layout/hierarchy1"/>
    <dgm:cxn modelId="{B6607635-FBF5-4CA3-AF1D-E8F37830AA7F}" type="presParOf" srcId="{1B4DB598-8469-4A83-9F00-164D5B831686}" destId="{BB463E2C-F31A-47DF-A305-674D1715B938}" srcOrd="0" destOrd="0" presId="urn:microsoft.com/office/officeart/2005/8/layout/hierarchy1"/>
    <dgm:cxn modelId="{9B7AAAC9-F1CF-4B1A-A896-9AEF3C3D380A}" type="presParOf" srcId="{1B4DB598-8469-4A83-9F00-164D5B831686}" destId="{106C0B32-C3C1-4623-B120-6FBE8276D946}" srcOrd="1" destOrd="0" presId="urn:microsoft.com/office/officeart/2005/8/layout/hierarchy1"/>
    <dgm:cxn modelId="{D57BC7DA-9813-4FE8-BAF5-44BCDD05C654}" type="presParOf" srcId="{84AC758D-7D70-409E-BEF8-E800266B6CB6}" destId="{384FB9CA-E920-4628-B38E-44C20762545E}" srcOrd="1" destOrd="0" presId="urn:microsoft.com/office/officeart/2005/8/layout/hierarchy1"/>
    <dgm:cxn modelId="{FCE6C61C-CBC3-4B86-9F67-B25785EEFB21}" type="presParOf" srcId="{A1CE9CE7-1F8A-43F4-A94D-0F8EFA568F29}" destId="{09728324-040E-4BDA-939B-218EE96A1A2E}" srcOrd="1" destOrd="0" presId="urn:microsoft.com/office/officeart/2005/8/layout/hierarchy1"/>
    <dgm:cxn modelId="{6BC6579F-1792-4389-81FB-EDDCEFA438E9}" type="presParOf" srcId="{09728324-040E-4BDA-939B-218EE96A1A2E}" destId="{D35489C7-E079-4A31-A094-A6102FD1D6EC}" srcOrd="0" destOrd="0" presId="urn:microsoft.com/office/officeart/2005/8/layout/hierarchy1"/>
    <dgm:cxn modelId="{59EC9C0C-0374-4B8D-8B20-4B6FF8A791C3}" type="presParOf" srcId="{D35489C7-E079-4A31-A094-A6102FD1D6EC}" destId="{5B8F8EE9-551A-4C36-B3C4-37C0D0BC00AA}" srcOrd="0" destOrd="0" presId="urn:microsoft.com/office/officeart/2005/8/layout/hierarchy1"/>
    <dgm:cxn modelId="{C4BBD7A3-FEDD-4D3E-A866-0019F863DB2C}" type="presParOf" srcId="{D35489C7-E079-4A31-A094-A6102FD1D6EC}" destId="{CCC10266-9FF4-42B5-B373-F5C3B61D8C4A}" srcOrd="1" destOrd="0" presId="urn:microsoft.com/office/officeart/2005/8/layout/hierarchy1"/>
    <dgm:cxn modelId="{2D842E38-FDBD-4050-A032-E786727EC20D}" type="presParOf" srcId="{09728324-040E-4BDA-939B-218EE96A1A2E}" destId="{2C94CD1E-87D7-444B-829C-A42702B1E6B0}" srcOrd="1" destOrd="0" presId="urn:microsoft.com/office/officeart/2005/8/layout/hierarchy1"/>
    <dgm:cxn modelId="{9E17879B-B7E9-4D77-8C67-8DB3B5759C5F}" type="presParOf" srcId="{A1CE9CE7-1F8A-43F4-A94D-0F8EFA568F29}" destId="{845767DA-0DA4-4E8F-9424-1BEA2DCF62A8}" srcOrd="2" destOrd="0" presId="urn:microsoft.com/office/officeart/2005/8/layout/hierarchy1"/>
    <dgm:cxn modelId="{5C182A05-6B46-4CC7-868F-E9263D05FC81}" type="presParOf" srcId="{845767DA-0DA4-4E8F-9424-1BEA2DCF62A8}" destId="{6AD7E6F0-E782-46FE-B982-2D067B1C98F5}" srcOrd="0" destOrd="0" presId="urn:microsoft.com/office/officeart/2005/8/layout/hierarchy1"/>
    <dgm:cxn modelId="{D3DDAE51-D884-4858-8C6B-268D35BEC77D}" type="presParOf" srcId="{6AD7E6F0-E782-46FE-B982-2D067B1C98F5}" destId="{ADEDF591-B842-495E-8B8F-01A54ABBF176}" srcOrd="0" destOrd="0" presId="urn:microsoft.com/office/officeart/2005/8/layout/hierarchy1"/>
    <dgm:cxn modelId="{FB0B0A7E-5D57-4C6C-A94E-8631A7D24DC0}" type="presParOf" srcId="{6AD7E6F0-E782-46FE-B982-2D067B1C98F5}" destId="{6005F94B-B7FC-4508-926A-ABBFF24592D9}" srcOrd="1" destOrd="0" presId="urn:microsoft.com/office/officeart/2005/8/layout/hierarchy1"/>
    <dgm:cxn modelId="{36334EBA-5094-4A27-A17A-B52B078991EB}" type="presParOf" srcId="{845767DA-0DA4-4E8F-9424-1BEA2DCF62A8}" destId="{894A42E0-1CA7-424D-A0C7-1BAFA1716F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63E2C-F31A-47DF-A305-674D1715B938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C0B32-C3C1-4623-B120-6FBE8276D946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latin typeface="Arial" panose="020B0604020202020204" pitchFamily="34" charset="0"/>
              <a:cs typeface="Arial" panose="020B0604020202020204" pitchFamily="34" charset="0"/>
            </a:rPr>
            <a:t>Aan het einde van de les heb je kennisgemaakt met het begrip </a:t>
          </a:r>
          <a:r>
            <a:rPr lang="nl-NL" sz="1800" b="1" kern="1200" dirty="0">
              <a:latin typeface="Arial" panose="020B0604020202020204" pitchFamily="34" charset="0"/>
              <a:cs typeface="Arial" panose="020B0604020202020204" pitchFamily="34" charset="0"/>
            </a:rPr>
            <a:t>EBP </a:t>
          </a:r>
          <a:r>
            <a:rPr lang="nl-NL" sz="1800" kern="1200" dirty="0">
              <a:latin typeface="Arial" panose="020B0604020202020204" pitchFamily="34" charset="0"/>
              <a:cs typeface="Arial" panose="020B0604020202020204" pitchFamily="34" charset="0"/>
            </a:rPr>
            <a:t>en kan je het belang van EBP toelichten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8656" y="1088253"/>
        <a:ext cx="2959127" cy="1837317"/>
      </dsp:txXfrm>
    </dsp:sp>
    <dsp:sp modelId="{5B8F8EE9-551A-4C36-B3C4-37C0D0BC00AA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10266-9FF4-42B5-B373-F5C3B61D8C4A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latin typeface="Arial" panose="020B0604020202020204" pitchFamily="34" charset="0"/>
              <a:cs typeface="Arial" panose="020B0604020202020204" pitchFamily="34" charset="0"/>
            </a:rPr>
            <a:t>Aan het einde van de les heb je kennisgemaakt met het begrip </a:t>
          </a:r>
          <a:r>
            <a:rPr lang="nl-NL" sz="1800" b="1" kern="1200" dirty="0">
              <a:latin typeface="Arial" panose="020B0604020202020204" pitchFamily="34" charset="0"/>
              <a:cs typeface="Arial" panose="020B0604020202020204" pitchFamily="34" charset="0"/>
            </a:rPr>
            <a:t>PICO</a:t>
          </a:r>
          <a:r>
            <a:rPr lang="nl-NL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55097" y="1088253"/>
        <a:ext cx="2959127" cy="1837317"/>
      </dsp:txXfrm>
    </dsp:sp>
    <dsp:sp modelId="{ADEDF591-B842-495E-8B8F-01A54ABBF176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5F94B-B7FC-4508-926A-ABBFF24592D9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latin typeface="Arial" panose="020B0604020202020204" pitchFamily="34" charset="0"/>
              <a:cs typeface="Arial" panose="020B0604020202020204" pitchFamily="34" charset="0"/>
            </a:rPr>
            <a:t>Aan het einde van de les kan je een onderzoeksvraag middels </a:t>
          </a:r>
          <a:r>
            <a:rPr lang="nl-NL" sz="1800" b="1" kern="1200" dirty="0">
              <a:latin typeface="Arial" panose="020B0604020202020204" pitchFamily="34" charset="0"/>
              <a:cs typeface="Arial" panose="020B0604020202020204" pitchFamily="34" charset="0"/>
            </a:rPr>
            <a:t>PICO</a:t>
          </a:r>
          <a:r>
            <a:rPr lang="nl-NL" sz="1800" kern="1200" dirty="0">
              <a:latin typeface="Arial" panose="020B0604020202020204" pitchFamily="34" charset="0"/>
              <a:cs typeface="Arial" panose="020B0604020202020204" pitchFamily="34" charset="0"/>
            </a:rPr>
            <a:t> formuleren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45C1B-31D8-E5ED-482A-D443981514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78EA64-25FB-E8EA-FD35-066A3FC5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43E6D8-C5A7-A0F4-CFA5-7203F418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5406C0-3582-76DA-1556-C03090490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DD4589-C95A-D497-3F28-29CC4EF2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63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B3C9D4-42F2-1A51-8560-B607A7E9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217D52-AFB6-146F-7D85-72443D5F8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28AA59-7E82-A986-85EC-E5AC5F52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9BE462-EDF1-86D6-F812-286526E92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E062E1-FC5F-CAC9-785A-BC44A2F60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14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E22A7EE-C5A9-F035-B745-185939859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CB9A583-2277-7621-7C76-97B7C8F43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0299A4-6DCB-B65E-29F4-C2968D0B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88F293-0B9F-CBC6-A2B3-CA5AF2A30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F8EAFF-54CC-C052-AE69-9BAB00FC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51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3ABA-0AE3-5207-B30F-404F387B1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DD1E49-14CD-09BE-D084-A5D4915F9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AE2BAD-7724-8398-A3F3-353D1053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50024B-E5DF-5A87-32CC-DDA8CFBA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8EC94E-9F98-4519-757A-C8A616AB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34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2AB01-B549-213F-C9FE-F515289F7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43E3DFD-8E8B-AEFE-C3B7-334416FD4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81AE5A-B830-5E99-4294-94F062ED6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B1F098-1A96-3269-824E-AC6198B3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E2204C-FCD6-3E5B-D2C7-202A518B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40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292D0-5BE5-DD1E-70C4-CE38C166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AAA94B-6F92-CD2A-5C5D-22CB23C42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102C2B-47AC-D2ED-85CE-034E61D77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DDF762-16AF-5FD2-4755-92AF25E7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FDD4F3-0054-0EFD-7E87-3C33DB8E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BA879C-2784-776C-4986-04534406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86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B7388-CD3C-8F6D-C761-161DE0F3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9271D2-667E-BEA7-559E-07C1D8862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DE70E8-F64F-C25C-CD32-67999D8D2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CC6A713-9468-CBDD-1687-727E9D9F3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3BAD7F5-8891-05F2-6400-7A2D6D082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233B062-3C4A-693D-AAF9-E9049D28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ADF08C-DCA4-EB2D-9E9E-D4646CE7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4CC63EE-93EB-569E-82D6-11A1C97A7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467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208FC-432C-9DEA-58FA-C277EC42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AF98EC3-0DB0-43FB-7062-91AC5C2E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2D1282-82F6-4992-E288-C8EA594B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4901EBF-7F7C-235F-DF5B-338031BB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81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26E14B3-0763-1174-0A27-B12808BD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D172B9D-BB23-F007-FA1F-8BC5FD73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3EA0183-9F28-68F9-6281-DD68A41E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65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2BE38-7360-37F1-3EDC-D3D05A222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14016E-A05B-CAE5-4689-E9422852E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342716-96BE-58CC-927A-04CECBDB1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373454-009A-F73D-6DC8-0C7319195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BB9CC1-E497-06D8-87A8-65AEFC6B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E8B7021-8F6C-1890-82C7-ADC448F3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E1813-57D3-866B-1F96-02432F738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F35DDBC-BB40-3BE3-A9C3-A43524EDD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6137851-2EE5-5DDF-B729-561E12208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904C70-52F4-4F19-373F-67B5E420D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A2EEF0-1F09-40FD-91BA-31599073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ED7190-3E47-CBDF-1B54-F54EEAAB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74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4300E6A-37FC-F64F-CFAE-B66AE13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30D368-7137-62BB-7DB5-AEBCA8E1F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DAED26-C7AC-6490-6979-AF8ADB35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23D69-3FA6-4EF8-9163-1D8204A186BA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4D2CB1-B36E-B70E-6DF4-473072FD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CF8CBE-57F5-491C-F3AB-8D56DE3E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86569-C623-4672-B42C-3436CEDB75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34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hyperlink" Target="https://educatie-en-school.infonu.nl/diversen/185280-verpleegkunde-pico-onderzoeksvraag-formuler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FA8BF9-CF82-F256-DB9B-4EF05FCEE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nl-NL" sz="37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Deskundigheidsbevordering- vakliteratuur- II</a:t>
            </a:r>
            <a:endParaRPr lang="nl-NL" sz="3700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4AAB6C-09E4-2E18-6910-E36F6FBE1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410075"/>
            <a:ext cx="7055893" cy="1628940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Opleiding tot MBO-verpleegkundige</a:t>
            </a:r>
          </a:p>
          <a:p>
            <a:pPr algn="l"/>
            <a:r>
              <a:rPr lang="nl-NL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Deskundigheidsbevordering</a:t>
            </a:r>
          </a:p>
          <a:p>
            <a:pPr algn="l"/>
            <a:r>
              <a:rPr lang="nl-NL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Leerjaar 4</a:t>
            </a:r>
          </a:p>
          <a:p>
            <a:pPr algn="l"/>
            <a:r>
              <a:rPr lang="nl-NL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Academie voor Zorg en Welzijn </a:t>
            </a:r>
          </a:p>
          <a:p>
            <a:pPr algn="l"/>
            <a:endParaRPr lang="nl-NL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408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03249-4667-BF4A-6F95-44EBF125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Oefenen met de PICO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31820B-0BC1-B4AF-553D-55D15001A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Jullie krijgen een aantal PICO oefenvragen uitgereikt. 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Tip: maak deze in groepjes in 20-30 minuten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Hierna zullen we de oefening bespreken 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743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60DFFB-7222-75D2-9577-774A5B13F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Evaluatie les en vooruitblik les 7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EA56C0-5CE5-4BB6-BD71-E8B431BE1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Zijn de opgestelde leerdoelen behaald?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Welke aandachtspunten neem je mee in je carrière als verpleegkundige?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 volgende les zal gaan over wet- en regelgeving in de gezondheidszorg </a:t>
            </a:r>
          </a:p>
        </p:txBody>
      </p:sp>
    </p:spTree>
    <p:extLst>
      <p:ext uri="{BB962C8B-B14F-4D97-AF65-F5344CB8AC3E}">
        <p14:creationId xmlns:p14="http://schemas.microsoft.com/office/powerpoint/2010/main" val="354424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CA0B8B-7C40-99B0-4880-A95B5302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Lesdoelen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23FE512-19C0-FF82-4CEA-290E20DC67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9190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710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0D644-7C00-AD45-208E-BFD6919C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Ontstaan EBP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0D648D-F157-6807-4AD7-A123EE3FB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Definitie EBP: 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“Het nemen van een beslissing op basis van het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beschikbare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bewijs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combinatie met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persoonlijke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kennis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én ervaring van de behandelaar 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afgestemd op de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behoeften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voorkeuren</a:t>
            </a:r>
            <a:r>
              <a:rPr lang="nl-NL" sz="20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 de patiënt”</a:t>
            </a:r>
          </a:p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EBP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is dus gebaseerd op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drie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pijlers: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	1. Wetenschappelijk bewijs</a:t>
            </a:r>
          </a:p>
          <a:p>
            <a:pPr marL="0" indent="0">
              <a:buNone/>
            </a:pPr>
            <a:r>
              <a:rPr lang="nl-NL" sz="20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2. Klinische expertise van de behandelaar(s)</a:t>
            </a:r>
          </a:p>
          <a:p>
            <a:pPr marL="0" indent="0">
              <a:buNone/>
            </a:pPr>
            <a:r>
              <a:rPr lang="nl-NL" sz="20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3. Voorkeuren van de patiënt 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Het is dus 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NIET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alleen gebaseerd op wetenschappelijk bewijs </a:t>
            </a:r>
            <a:endParaRPr lang="nl-NL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BE6916C-221A-B2EB-4571-6D7980C42B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607565"/>
              </p:ext>
            </p:extLst>
          </p:nvPr>
        </p:nvGraphicFramePr>
        <p:xfrm>
          <a:off x="3216275" y="3287713"/>
          <a:ext cx="575945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59285" imgH="281248" progId="Word.Document.12">
                  <p:embed/>
                </p:oleObj>
              </mc:Choice>
              <mc:Fallback>
                <p:oleObj name="Document" r:id="rId3" imgW="5759285" imgH="281248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BE6916C-221A-B2EB-4571-6D7980C42B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6275" y="3287713"/>
                        <a:ext cx="5759450" cy="280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272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5DC0B-A03E-B1B1-8906-83641930A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EBP- </a:t>
            </a:r>
            <a:r>
              <a:rPr lang="nl-NL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nl-NL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De bronafbeelding bekijken">
            <a:extLst>
              <a:ext uri="{FF2B5EF4-FFF2-40B4-BE49-F238E27FC236}">
                <a16:creationId xmlns:a16="http://schemas.microsoft.com/office/drawing/2014/main" id="{859BAF45-117D-8CFA-C3F8-9C1F97F132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606" y="1856828"/>
            <a:ext cx="6643688" cy="41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03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F112F-72CB-0B78-62BE-912D0AB1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Ontstaan PICO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F71D37-8253-3044-9BEC-48DC7D0F4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Helpt bij het vinden/formuleren van een onderzoeksvraag (methode)</a:t>
            </a:r>
          </a:p>
          <a:p>
            <a:r>
              <a:rPr lang="nl-NL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 dus tot een goed antwoord op de onderzoeksvraag te komen, is het belangrijk dat je de </a:t>
            </a:r>
            <a:r>
              <a:rPr lang="nl-NL" sz="2000" b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juiste</a:t>
            </a:r>
            <a:r>
              <a:rPr lang="nl-NL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informatie vindt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Patiënt/probleem</a:t>
            </a:r>
          </a:p>
          <a:p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I: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/vergelijking </a:t>
            </a:r>
          </a:p>
          <a:p>
            <a:r>
              <a:rPr lang="nl-N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/resultaat/uitkomst </a:t>
            </a:r>
          </a:p>
        </p:txBody>
      </p:sp>
    </p:spTree>
    <p:extLst>
      <p:ext uri="{BB962C8B-B14F-4D97-AF65-F5344CB8AC3E}">
        <p14:creationId xmlns:p14="http://schemas.microsoft.com/office/powerpoint/2010/main" val="414596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3D3FC4-7688-7776-BCD0-33BF00B0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Voorbeeld 1: PICO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7BF865-6141-C855-9290-E5C86C3F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57" y="1807870"/>
            <a:ext cx="10515600" cy="4351338"/>
          </a:xfrm>
        </p:spPr>
        <p:txBody>
          <a:bodyPr/>
          <a:lstStyle/>
          <a:p>
            <a:pPr algn="l" fontAlgn="base"/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vraagt luidt: ’’</a:t>
            </a:r>
            <a:r>
              <a:rPr lang="nl-NL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een gift van een snelwerkende opioïde tablet effectiever dan een gift morfine subcutaan bij volwassenen met acute pijn door trauma?’’</a:t>
            </a:r>
            <a:endParaRPr lang="nl-NL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834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C0ABA-51D1-37CB-AD74-7C922159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Voorbeeld 1 PICO uitgewerkt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7C9EEC-5D48-D03E-607F-A87E896FA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 PICO daarbij zou kunnen zijn:</a:t>
            </a: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E074859B-B2E3-07DE-672D-8C635C9B5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244622"/>
              </p:ext>
            </p:extLst>
          </p:nvPr>
        </p:nvGraphicFramePr>
        <p:xfrm>
          <a:off x="966680" y="2370913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631">
                  <a:extLst>
                    <a:ext uri="{9D8B030D-6E8A-4147-A177-3AD203B41FA5}">
                      <a16:colId xmlns:a16="http://schemas.microsoft.com/office/drawing/2014/main" val="2078016188"/>
                    </a:ext>
                  </a:extLst>
                </a:gridCol>
                <a:gridCol w="7230369">
                  <a:extLst>
                    <a:ext uri="{9D8B030D-6E8A-4147-A177-3AD203B41FA5}">
                      <a16:colId xmlns:a16="http://schemas.microsoft.com/office/drawing/2014/main" val="930754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Volwassenen met acute pijn door trauma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169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 gift snelwerkende opioïde tablet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65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 gift morfine subcutaan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4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Periode van inwerken, voldoende pijnstillend, snel pijnstillend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450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5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035D5-69C5-2269-8C22-FDEB61C9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Voorbeeld 2: PICO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1E938E-7F3E-3A51-C882-68BE22E58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vraag luidt: ’’</a:t>
            </a:r>
            <a:r>
              <a:rPr lang="nl-NL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eeft een patiënt van 70 jaar of ouder minder kans op een trombosebeen bij een heupfractuur wanneer hij/zij vanaf de eerste dag na de operatie mobiliseert?’’</a:t>
            </a:r>
          </a:p>
        </p:txBody>
      </p:sp>
    </p:spTree>
    <p:extLst>
      <p:ext uri="{BB962C8B-B14F-4D97-AF65-F5344CB8AC3E}">
        <p14:creationId xmlns:p14="http://schemas.microsoft.com/office/powerpoint/2010/main" val="985579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8A381-DDB6-30AC-4F17-088590B1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Voorbeeld 2 PICO uitgewerkt 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4FCA116B-4053-5BE7-BB97-3DA80EEF63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77620"/>
              </p:ext>
            </p:extLst>
          </p:nvPr>
        </p:nvGraphicFramePr>
        <p:xfrm>
          <a:off x="838200" y="1825625"/>
          <a:ext cx="803947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809">
                  <a:extLst>
                    <a:ext uri="{9D8B030D-6E8A-4147-A177-3AD203B41FA5}">
                      <a16:colId xmlns:a16="http://schemas.microsoft.com/office/drawing/2014/main" val="541378891"/>
                    </a:ext>
                  </a:extLst>
                </a:gridCol>
                <a:gridCol w="7105661">
                  <a:extLst>
                    <a:ext uri="{9D8B030D-6E8A-4147-A177-3AD203B41FA5}">
                      <a16:colId xmlns:a16="http://schemas.microsoft.com/office/drawing/2014/main" val="35780875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patiënt van 70 jaar of ouder met een heupfractuur die daarvoor geopereerd worden.</a:t>
                      </a:r>
                      <a:endParaRPr lang="nl-N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35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eerste dag na de operatie mobiliseren</a:t>
                      </a:r>
                      <a:endParaRPr lang="nl-N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020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niet de eerste dag na de operatie mobiliseren (na langere tijd)</a:t>
                      </a:r>
                      <a:endParaRPr lang="nl-N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minder frequent een trombosebeen</a:t>
                      </a:r>
                      <a:endParaRPr lang="nl-N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11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1835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417</Words>
  <Application>Microsoft Office PowerPoint</Application>
  <PresentationFormat>Breedbeeld</PresentationFormat>
  <Paragraphs>61</Paragraphs>
  <Slides>11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Document</vt:lpstr>
      <vt:lpstr>Deskundigheidsbevordering- vakliteratuur- II</vt:lpstr>
      <vt:lpstr>Lesdoelen </vt:lpstr>
      <vt:lpstr>Ontstaan EBP </vt:lpstr>
      <vt:lpstr>EBP- Evidence Based Practice</vt:lpstr>
      <vt:lpstr>Ontstaan PICO </vt:lpstr>
      <vt:lpstr>Voorbeeld 1: PICO </vt:lpstr>
      <vt:lpstr>Voorbeeld 1 PICO uitgewerkt </vt:lpstr>
      <vt:lpstr>Voorbeeld 2: PICO </vt:lpstr>
      <vt:lpstr>Voorbeeld 2 PICO uitgewerkt </vt:lpstr>
      <vt:lpstr>Oefenen met de PICO </vt:lpstr>
      <vt:lpstr>Evaluatie les en vooruitblik les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Deskundigheidsbevordering- vakliteratuur- II</dc:title>
  <dc:creator>Elianne van Hofwegen</dc:creator>
  <cp:lastModifiedBy>Elianne van Hofwegen</cp:lastModifiedBy>
  <cp:revision>1</cp:revision>
  <dcterms:created xsi:type="dcterms:W3CDTF">2022-09-05T09:25:19Z</dcterms:created>
  <dcterms:modified xsi:type="dcterms:W3CDTF">2023-08-18T09:08:05Z</dcterms:modified>
</cp:coreProperties>
</file>